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-618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61949" y="4005065"/>
            <a:ext cx="11406716" cy="835224"/>
          </a:xfr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0" anchor="b"/>
          <a:lstStyle>
            <a:lvl1pPr marL="0" indent="0" algn="ctr" defTabSz="914400" eaLnBrk="1" hangingPunct="1">
              <a:buFont typeface="Arial" pitchFamily="34" charset="0"/>
              <a:buNone/>
              <a:defRPr sz="4800"/>
            </a:lvl1pPr>
          </a:lstStyle>
          <a:p>
            <a:pPr lvl="0"/>
            <a:r>
              <a:rPr lang="zh-CN" noProof="0" dirty="0" smtClean="0">
                <a:sym typeface="Arial" pitchFamily="34" charset="0"/>
              </a:rPr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66184" y="4855495"/>
            <a:ext cx="11402483" cy="445713"/>
          </a:xfr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0" rIns="90170" bIns="46990"/>
          <a:lstStyle>
            <a:lvl1pPr marL="0" indent="0" algn="ctr" defTabSz="914400">
              <a:spcBef>
                <a:spcPct val="0"/>
              </a:spcBef>
              <a:buFont typeface="Arial" pitchFamily="34" charset="0"/>
              <a:buNone/>
              <a:defRPr sz="2000">
                <a:solidFill>
                  <a:srgbClr val="5BAD49"/>
                </a:solidFill>
              </a:defRPr>
            </a:lvl1pPr>
          </a:lstStyle>
          <a:p>
            <a:pPr lvl="0"/>
            <a:r>
              <a:rPr lang="zh-CN" noProof="0" dirty="0" smtClean="0">
                <a:sym typeface="Arial" pitchFamily="34" charset="0"/>
              </a:rPr>
              <a:t>单击此处编辑母版副标题样式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06F5-1743-4670-B80E-A44DBF993FD1}" type="datetimeFigureOut">
              <a:rPr lang="zh-CN" altLang="en-US" smtClean="0"/>
              <a:t>2016/4/23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9C69-C23A-4640-8AB2-8317B8600B9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7600" y="408675"/>
            <a:ext cx="10516800" cy="581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2F5ED-D19D-4097-92A9-D6092B3D6E68}" type="datetimeFigureOut">
              <a:rPr lang="zh-CN" altLang="en-US" smtClean="0"/>
              <a:t>2016/4/23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AEAA2-D029-4D23-B6D5-DE004B8B3E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4000" y="594000"/>
            <a:ext cx="9120000" cy="5688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22800"/>
            <a:ext cx="10515600" cy="4665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06F5-1743-4670-B80E-A44DBF993FD1}" type="datetimeFigureOut">
              <a:rPr lang="zh-CN" altLang="en-US" smtClean="0"/>
              <a:t>2016/4/23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9C69-C23A-4640-8AB2-8317B8600B9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03" y="418293"/>
            <a:ext cx="1202300" cy="9017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3" descr="#wm#_20_07_110_11001_a_1_14#clear#"/>
          <p:cNvSpPr>
            <a:spLocks noChangeArrowheads="1"/>
          </p:cNvSpPr>
          <p:nvPr/>
        </p:nvSpPr>
        <p:spPr bwMode="auto">
          <a:xfrm>
            <a:off x="2946400" y="2422525"/>
            <a:ext cx="9245600" cy="844550"/>
          </a:xfrm>
          <a:prstGeom prst="rect">
            <a:avLst/>
          </a:prstGeom>
          <a:solidFill>
            <a:srgbClr val="5BAD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16000" tIns="0" bIns="36000"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endParaRPr lang="en-US" altLang="zh-CN" sz="3600" dirty="0">
              <a:solidFill>
                <a:schemeClr val="bg1"/>
              </a:solidFill>
              <a:latin typeface="Arial" pitchFamily="34" charset="0"/>
              <a:ea typeface="黑体" pitchFamily="49" charset="-122"/>
            </a:endParaRPr>
          </a:p>
        </p:txBody>
      </p:sp>
      <p:sp>
        <p:nvSpPr>
          <p:cNvPr id="8" name="任意多边形 7" descr="#wm#_20_07_110_11001_e_1_1#clear#"/>
          <p:cNvSpPr>
            <a:spLocks noChangeArrowheads="1"/>
          </p:cNvSpPr>
          <p:nvPr/>
        </p:nvSpPr>
        <p:spPr bwMode="auto">
          <a:xfrm>
            <a:off x="3141133" y="2312988"/>
            <a:ext cx="1325033" cy="1011237"/>
          </a:xfrm>
          <a:custGeom>
            <a:avLst/>
            <a:gdLst>
              <a:gd name="T0" fmla="*/ 0 w 993531"/>
              <a:gd name="T1" fmla="*/ 0 h 1011115"/>
              <a:gd name="T2" fmla="*/ 994263 w 993531"/>
              <a:gd name="T3" fmla="*/ 0 h 1011115"/>
              <a:gd name="T4" fmla="*/ 497132 w 993531"/>
              <a:gd name="T5" fmla="*/ 1011481 h 1011115"/>
              <a:gd name="T6" fmla="*/ 0 60000 65536"/>
              <a:gd name="T7" fmla="*/ 0 60000 65536"/>
              <a:gd name="T8" fmla="*/ 0 60000 65536"/>
              <a:gd name="T9" fmla="*/ 0 w 993531"/>
              <a:gd name="T10" fmla="*/ 0 h 1011115"/>
              <a:gd name="T11" fmla="*/ 993531 w 993531"/>
              <a:gd name="T12" fmla="*/ 1011115 h 101111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93531" h="1011115">
                <a:moveTo>
                  <a:pt x="0" y="0"/>
                </a:moveTo>
                <a:lnTo>
                  <a:pt x="993531" y="0"/>
                </a:lnTo>
                <a:lnTo>
                  <a:pt x="496766" y="1011115"/>
                </a:lnTo>
                <a:lnTo>
                  <a:pt x="0" y="0"/>
                </a:lnTo>
                <a:close/>
              </a:path>
            </a:pathLst>
          </a:custGeom>
          <a:solidFill>
            <a:srgbClr val="92CB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360000" anchor="ctr"/>
          <a:lstStyle>
            <a:lvl1pPr>
              <a:spcBef>
                <a:spcPct val="20000"/>
              </a:spcBef>
              <a:buChar char="•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algn="ctr" eaLnBrk="1" hangingPunct="1">
              <a:spcBef>
                <a:spcPts val="2400"/>
              </a:spcBef>
              <a:buClr>
                <a:schemeClr val="accent1"/>
              </a:buClr>
              <a:buSzPct val="60000"/>
              <a:buFontTx/>
              <a:buNone/>
            </a:pPr>
            <a:endParaRPr lang="en-US" altLang="zh-CN" sz="4400" dirty="0">
              <a:solidFill>
                <a:srgbClr val="FFFFFF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00800" y="2422800"/>
            <a:ext cx="7891200" cy="846000"/>
          </a:xfrm>
        </p:spPr>
        <p:txBody>
          <a:bodyPr anchor="ctr" anchorCtr="0">
            <a:normAutofit/>
          </a:bodyPr>
          <a:lstStyle>
            <a:lvl1pPr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300800" y="3286800"/>
            <a:ext cx="7857600" cy="11880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06F5-1743-4670-B80E-A44DBF993FD1}" type="datetimeFigureOut">
              <a:rPr lang="zh-CN" altLang="en-US" smtClean="0"/>
              <a:t>2016/4/23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9C69-C23A-4640-8AB2-8317B8600B9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1" y="836712"/>
            <a:ext cx="10515600" cy="70961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44775"/>
            <a:ext cx="5156200" cy="4354859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844775"/>
            <a:ext cx="5156200" cy="435485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06F5-1743-4670-B80E-A44DBF993FD1}" type="datetimeFigureOut">
              <a:rPr lang="zh-CN" altLang="en-US" smtClean="0"/>
              <a:t>2016/4/23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9C69-C23A-4640-8AB2-8317B8600B9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000" y="116633"/>
            <a:ext cx="11136000" cy="50256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28000" y="619200"/>
            <a:ext cx="5280000" cy="576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8000" y="1231200"/>
            <a:ext cx="5280000" cy="5508000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bg1"/>
                </a:solidFill>
              </a:defRPr>
            </a:lvl1pPr>
            <a:lvl2pPr algn="l">
              <a:defRPr sz="2000">
                <a:solidFill>
                  <a:schemeClr val="bg1"/>
                </a:solidFill>
              </a:defRPr>
            </a:lvl2pPr>
            <a:lvl3pPr algn="l">
              <a:defRPr sz="1800">
                <a:solidFill>
                  <a:schemeClr val="bg1"/>
                </a:solidFill>
              </a:defRPr>
            </a:lvl3pPr>
            <a:lvl4pPr algn="l">
              <a:defRPr sz="1800">
                <a:solidFill>
                  <a:schemeClr val="bg1"/>
                </a:solidFill>
              </a:defRPr>
            </a:lvl4pPr>
            <a:lvl5pPr algn="l"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364800" y="619200"/>
            <a:ext cx="5299200" cy="576000"/>
          </a:xfrm>
        </p:spPr>
        <p:txBody>
          <a:bodyPr anchor="b"/>
          <a:lstStyle>
            <a:lvl1pPr marL="0" indent="0" algn="r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364800" y="1231200"/>
            <a:ext cx="5299200" cy="5508000"/>
          </a:xfrm>
        </p:spPr>
        <p:txBody>
          <a:bodyPr>
            <a:normAutofit/>
          </a:bodyPr>
          <a:lstStyle>
            <a:lvl1pPr algn="r">
              <a:defRPr sz="2400">
                <a:solidFill>
                  <a:schemeClr val="tx2"/>
                </a:solidFill>
              </a:defRPr>
            </a:lvl1pPr>
            <a:lvl2pPr algn="r">
              <a:defRPr sz="2000">
                <a:solidFill>
                  <a:schemeClr val="tx2"/>
                </a:solidFill>
              </a:defRPr>
            </a:lvl2pPr>
            <a:lvl3pPr algn="r">
              <a:defRPr sz="1800">
                <a:solidFill>
                  <a:schemeClr val="tx2"/>
                </a:solidFill>
              </a:defRPr>
            </a:lvl3pPr>
            <a:lvl4pPr algn="r">
              <a:defRPr sz="1800">
                <a:solidFill>
                  <a:schemeClr val="tx2"/>
                </a:solidFill>
              </a:defRPr>
            </a:lvl4pPr>
            <a:lvl5pPr algn="r"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06F5-1743-4670-B80E-A44DBF993FD1}" type="datetimeFigureOut">
              <a:rPr lang="zh-CN" altLang="en-US" smtClean="0"/>
              <a:t>2016/4/23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9C69-C23A-4640-8AB2-8317B8600B9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2946400" y="2422525"/>
            <a:ext cx="9245600" cy="844550"/>
          </a:xfrm>
          <a:prstGeom prst="rect">
            <a:avLst/>
          </a:prstGeom>
          <a:solidFill>
            <a:srgbClr val="5BAD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16000" tIns="0" bIns="36000"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endParaRPr lang="en-US" altLang="zh-CN" sz="3600" dirty="0">
              <a:solidFill>
                <a:schemeClr val="bg1"/>
              </a:solidFill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" name="任意多边形 3"/>
          <p:cNvSpPr>
            <a:spLocks noChangeArrowheads="1"/>
          </p:cNvSpPr>
          <p:nvPr/>
        </p:nvSpPr>
        <p:spPr bwMode="auto">
          <a:xfrm>
            <a:off x="3141133" y="2312988"/>
            <a:ext cx="1325033" cy="1011237"/>
          </a:xfrm>
          <a:custGeom>
            <a:avLst/>
            <a:gdLst>
              <a:gd name="T0" fmla="*/ 0 w 993531"/>
              <a:gd name="T1" fmla="*/ 0 h 1011115"/>
              <a:gd name="T2" fmla="*/ 994263 w 993531"/>
              <a:gd name="T3" fmla="*/ 0 h 1011115"/>
              <a:gd name="T4" fmla="*/ 497132 w 993531"/>
              <a:gd name="T5" fmla="*/ 1011481 h 1011115"/>
              <a:gd name="T6" fmla="*/ 0 60000 65536"/>
              <a:gd name="T7" fmla="*/ 0 60000 65536"/>
              <a:gd name="T8" fmla="*/ 0 60000 65536"/>
              <a:gd name="T9" fmla="*/ 0 w 993531"/>
              <a:gd name="T10" fmla="*/ 0 h 1011115"/>
              <a:gd name="T11" fmla="*/ 993531 w 993531"/>
              <a:gd name="T12" fmla="*/ 1011115 h 101111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93531" h="1011115">
                <a:moveTo>
                  <a:pt x="0" y="0"/>
                </a:moveTo>
                <a:lnTo>
                  <a:pt x="993531" y="0"/>
                </a:lnTo>
                <a:lnTo>
                  <a:pt x="496766" y="1011115"/>
                </a:lnTo>
                <a:lnTo>
                  <a:pt x="0" y="0"/>
                </a:lnTo>
                <a:close/>
              </a:path>
            </a:pathLst>
          </a:custGeom>
          <a:solidFill>
            <a:srgbClr val="92CB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360000" anchor="ctr"/>
          <a:lstStyle>
            <a:lvl1pPr>
              <a:spcBef>
                <a:spcPct val="20000"/>
              </a:spcBef>
              <a:buChar char="•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BAD49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algn="ctr" eaLnBrk="1" hangingPunct="1">
              <a:spcBef>
                <a:spcPts val="2400"/>
              </a:spcBef>
              <a:buClr>
                <a:schemeClr val="accent1"/>
              </a:buClr>
              <a:buSzPct val="60000"/>
              <a:buFontTx/>
              <a:buNone/>
            </a:pPr>
            <a:endParaRPr lang="en-US" altLang="zh-CN" sz="4400" dirty="0">
              <a:solidFill>
                <a:srgbClr val="FFFFFF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00800" y="2422800"/>
            <a:ext cx="7891200" cy="84600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301067" y="3286800"/>
            <a:ext cx="7857600" cy="1188000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 marL="914400" indent="0">
              <a:buNone/>
              <a:defRPr>
                <a:solidFill>
                  <a:schemeClr val="tx2"/>
                </a:solidFill>
              </a:defRPr>
            </a:lvl3pPr>
            <a:lvl4pPr marL="1371600" indent="0">
              <a:buNone/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37306F5-1743-4670-B80E-A44DBF993FD1}" type="datetimeFigureOut">
              <a:rPr lang="zh-CN" altLang="en-US" smtClean="0"/>
              <a:t>2016/4/23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8D99C69-C23A-4640-8AB2-8317B8600B9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06F5-1743-4670-B80E-A44DBF993FD1}" type="datetimeFigureOut">
              <a:rPr lang="zh-CN" altLang="en-US" smtClean="0"/>
              <a:t>2016/4/23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9C69-C23A-4640-8AB2-8317B8600B9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#wm#_20_08_*Z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492320" y="-310840"/>
            <a:ext cx="704851" cy="1150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06F5-1743-4670-B80E-A44DBF993FD1}" type="datetimeFigureOut">
              <a:rPr lang="zh-CN" altLang="en-US" smtClean="0"/>
              <a:t>2016/4/23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9C69-C23A-4640-8AB2-8317B8600B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839788" y="711200"/>
            <a:ext cx="4262400" cy="1600200"/>
          </a:xfrm>
        </p:spPr>
        <p:txBody>
          <a:bodyPr anchor="t" anchorCtr="0">
            <a:noAutofit/>
          </a:bodyPr>
          <a:lstStyle>
            <a:lvl1pPr>
              <a:defRPr sz="40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13" name="图片占位符 2"/>
          <p:cNvSpPr>
            <a:spLocks noGrp="1"/>
          </p:cNvSpPr>
          <p:nvPr>
            <p:ph type="pic" idx="1"/>
          </p:nvPr>
        </p:nvSpPr>
        <p:spPr>
          <a:xfrm>
            <a:off x="5352521" y="733425"/>
            <a:ext cx="5971200" cy="54036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1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311400"/>
            <a:ext cx="4262400" cy="381158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744405" y="514350"/>
            <a:ext cx="1609395" cy="56737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514350"/>
            <a:ext cx="8714184" cy="5673725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06F5-1743-4670-B80E-A44DBF993FD1}" type="datetimeFigureOut">
              <a:rPr lang="zh-CN" altLang="en-US" smtClean="0"/>
              <a:t>2016/4/23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9C69-C23A-4640-8AB2-8317B8600B9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2063751" y="514350"/>
            <a:ext cx="9290049" cy="709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lvl="0"/>
            <a:r>
              <a:rPr lang="zh-CN" smtClean="0">
                <a:sym typeface="Arial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522413"/>
            <a:ext cx="10515600" cy="466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pPr lvl="0"/>
            <a:r>
              <a:rPr lang="zh-CN" dirty="0" smtClean="0">
                <a:sym typeface="Arial" pitchFamily="34" charset="0"/>
              </a:rPr>
              <a:t>单击此处编辑母版文本样式</a:t>
            </a:r>
          </a:p>
          <a:p>
            <a:pPr lvl="1"/>
            <a:r>
              <a:rPr lang="zh-CN" dirty="0" smtClean="0">
                <a:sym typeface="Arial" pitchFamily="34" charset="0"/>
              </a:rPr>
              <a:t>第二级</a:t>
            </a:r>
          </a:p>
          <a:p>
            <a:pPr lvl="2"/>
            <a:r>
              <a:rPr lang="zh-CN" dirty="0" smtClean="0">
                <a:sym typeface="Arial" pitchFamily="34" charset="0"/>
              </a:rPr>
              <a:t>第三级</a:t>
            </a:r>
          </a:p>
          <a:p>
            <a:pPr lvl="3"/>
            <a:r>
              <a:rPr lang="zh-CN" dirty="0" smtClean="0">
                <a:sym typeface="Arial" pitchFamily="34" charset="0"/>
              </a:rPr>
              <a:t>第四级</a:t>
            </a:r>
          </a:p>
          <a:p>
            <a:pPr lvl="4"/>
            <a:r>
              <a:rPr lang="zh-CN" dirty="0" smtClean="0">
                <a:sym typeface="Arial" pitchFamily="34" charset="0"/>
              </a:rPr>
              <a:t>第五级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306F5-1743-4670-B80E-A44DBF993FD1}" type="datetimeFigureOut">
              <a:rPr lang="zh-CN" altLang="en-US" smtClean="0"/>
              <a:t>2016/4/23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99C69-C23A-4640-8AB2-8317B8600B9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03" y="418293"/>
            <a:ext cx="1202300" cy="9017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marL="9525" indent="-9525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 kern="1200">
          <a:solidFill>
            <a:srgbClr val="5BAD49"/>
          </a:solidFill>
          <a:latin typeface="Arial" pitchFamily="34" charset="0"/>
          <a:ea typeface="黑体" pitchFamily="49" charset="-122"/>
          <a:cs typeface="+mj-cs"/>
          <a:sym typeface="Arial" pitchFamily="34" charset="0"/>
        </a:defRPr>
      </a:lvl1pPr>
      <a:lvl2pPr marL="9525" indent="-9525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BAD49"/>
          </a:solidFill>
          <a:latin typeface="Arial" pitchFamily="34" charset="0"/>
          <a:ea typeface="黑体" pitchFamily="49" charset="-122"/>
          <a:sym typeface="Arial" pitchFamily="34" charset="0"/>
        </a:defRPr>
      </a:lvl2pPr>
      <a:lvl3pPr marL="9525" indent="-9525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BAD49"/>
          </a:solidFill>
          <a:latin typeface="Arial" pitchFamily="34" charset="0"/>
          <a:ea typeface="黑体" pitchFamily="49" charset="-122"/>
          <a:sym typeface="Arial" pitchFamily="34" charset="0"/>
        </a:defRPr>
      </a:lvl3pPr>
      <a:lvl4pPr marL="9525" indent="-9525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BAD49"/>
          </a:solidFill>
          <a:latin typeface="Arial" pitchFamily="34" charset="0"/>
          <a:ea typeface="黑体" pitchFamily="49" charset="-122"/>
          <a:sym typeface="Arial" pitchFamily="34" charset="0"/>
        </a:defRPr>
      </a:lvl4pPr>
      <a:lvl5pPr marL="9525" indent="-9525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BAD49"/>
          </a:solidFill>
          <a:latin typeface="Arial" pitchFamily="34" charset="0"/>
          <a:ea typeface="黑体" pitchFamily="49" charset="-122"/>
          <a:sym typeface="Arial" pitchFamily="34" charset="0"/>
        </a:defRPr>
      </a:lvl5pPr>
      <a:lvl6pPr marL="466725" indent="-9525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BAD49"/>
          </a:solidFill>
          <a:latin typeface="Arial" pitchFamily="34" charset="0"/>
          <a:ea typeface="黑体" pitchFamily="49" charset="-122"/>
          <a:sym typeface="Arial" pitchFamily="34" charset="0"/>
        </a:defRPr>
      </a:lvl6pPr>
      <a:lvl7pPr marL="923925" indent="-9525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BAD49"/>
          </a:solidFill>
          <a:latin typeface="Arial" pitchFamily="34" charset="0"/>
          <a:ea typeface="黑体" pitchFamily="49" charset="-122"/>
          <a:sym typeface="Arial" pitchFamily="34" charset="0"/>
        </a:defRPr>
      </a:lvl7pPr>
      <a:lvl8pPr marL="1381125" indent="-9525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BAD49"/>
          </a:solidFill>
          <a:latin typeface="Arial" pitchFamily="34" charset="0"/>
          <a:ea typeface="黑体" pitchFamily="49" charset="-122"/>
          <a:sym typeface="Arial" pitchFamily="34" charset="0"/>
        </a:defRPr>
      </a:lvl8pPr>
      <a:lvl9pPr marL="1838325" indent="-9525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BAD49"/>
          </a:solidFill>
          <a:latin typeface="Arial" pitchFamily="34" charset="0"/>
          <a:ea typeface="黑体" pitchFamily="49" charset="-122"/>
          <a:sym typeface="Arial" pitchFamily="34" charset="0"/>
        </a:defRPr>
      </a:lvl9pPr>
    </p:titleStyle>
    <p:bodyStyle>
      <a:lvl1pPr marL="342900" indent="-342900" algn="l" defTabSz="685800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rgbClr val="808080"/>
          </a:solidFill>
          <a:latin typeface="Arial" pitchFamily="34" charset="0"/>
          <a:ea typeface="黑体" pitchFamily="49" charset="-122"/>
          <a:cs typeface="+mn-cs"/>
          <a:sym typeface="Arial" pitchFamily="34" charset="0"/>
        </a:defRPr>
      </a:lvl1pPr>
      <a:lvl2pPr marL="742950" indent="-285750" algn="l" defTabSz="6858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rgbClr val="808080"/>
          </a:solidFill>
          <a:latin typeface="Arial" pitchFamily="34" charset="0"/>
          <a:ea typeface="黑体" pitchFamily="49" charset="-122"/>
          <a:cs typeface="+mn-cs"/>
          <a:sym typeface="Arial" pitchFamily="34" charset="0"/>
        </a:defRPr>
      </a:lvl2pPr>
      <a:lvl3pPr marL="1143000" indent="-228600" algn="l" defTabSz="6858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kern="1200">
          <a:solidFill>
            <a:srgbClr val="808080"/>
          </a:solidFill>
          <a:latin typeface="Arial" pitchFamily="34" charset="0"/>
          <a:ea typeface="黑体" pitchFamily="49" charset="-122"/>
          <a:cs typeface="+mn-cs"/>
          <a:sym typeface="Arial" pitchFamily="34" charset="0"/>
        </a:defRPr>
      </a:lvl3pPr>
      <a:lvl4pPr marL="1600200" indent="-228600" algn="l" defTabSz="6858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kern="1200">
          <a:solidFill>
            <a:srgbClr val="808080"/>
          </a:solidFill>
          <a:latin typeface="Arial" pitchFamily="34" charset="0"/>
          <a:ea typeface="黑体" pitchFamily="49" charset="-122"/>
          <a:cs typeface="+mn-cs"/>
          <a:sym typeface="Arial" pitchFamily="34" charset="0"/>
        </a:defRPr>
      </a:lvl4pPr>
      <a:lvl5pPr marL="2057400" indent="-228600" algn="l" defTabSz="6858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kern="1200">
          <a:solidFill>
            <a:srgbClr val="808080"/>
          </a:solidFill>
          <a:latin typeface="Arial" pitchFamily="34" charset="0"/>
          <a:ea typeface="黑体" pitchFamily="49" charset="-122"/>
          <a:cs typeface="+mn-cs"/>
          <a:sym typeface="Arial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请不要让我们无家可归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/>
              <a:t>小组成员：鲁欣然 高晨曦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制作流程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/>
              <a:t>创作背景</a:t>
            </a:r>
          </a:p>
          <a:p>
            <a:endParaRPr lang="zh-CN" altLang="en-US"/>
          </a:p>
          <a:p>
            <a:r>
              <a:rPr lang="zh-CN" altLang="en-US" sz="3200"/>
              <a:t>创意构思</a:t>
            </a:r>
          </a:p>
          <a:p>
            <a:endParaRPr lang="zh-CN" altLang="en-US" sz="3200"/>
          </a:p>
          <a:p>
            <a:r>
              <a:rPr lang="zh-CN" altLang="en-US" sz="3200"/>
              <a:t>设计展示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背景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全球变暖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195" y="2017395"/>
            <a:ext cx="3195320" cy="39268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8750" y="1807210"/>
            <a:ext cx="6046470" cy="431609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极端天气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385" y="1560195"/>
            <a:ext cx="6988810" cy="42316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234815" y="6132195"/>
            <a:ext cx="376428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皲裂的土地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4545" y="1330325"/>
            <a:ext cx="7054215" cy="52660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创意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3595" y="1522800"/>
            <a:ext cx="10515600" cy="4665600"/>
          </a:xfrm>
        </p:spPr>
        <p:txBody>
          <a:bodyPr/>
          <a:lstStyle/>
          <a:p>
            <a:r>
              <a:rPr lang="zh-CN" altLang="en-US"/>
              <a:t>北极动物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9070" y="1714500"/>
            <a:ext cx="6137910" cy="39979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79140" y="5864225"/>
            <a:ext cx="452437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北极狐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2995" y="1256665"/>
            <a:ext cx="7656195" cy="47853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我们的设计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7" name="Picture 3" descr="C:\Users\lenovo\AppData\Roaming\Tencent\Users\490997415\QQ\WinTemp\RichOle\5R0UXUJPZC]B}(UXC{@M[Q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287" y="0"/>
            <a:ext cx="8877300" cy="668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5" name="Picture 1" descr="C:\Users\lenovo\AppData\Roaming\Tencent\Users\490997415\QQ\WinTemp\RichOle\F353ZWPRM~B5(W~@MPA2US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982" y="-1"/>
            <a:ext cx="8886825" cy="663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408992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"/>
</p:tagLst>
</file>

<file path=ppt/theme/theme1.xml><?xml version="1.0" encoding="utf-8"?>
<a:theme xmlns:a="http://schemas.openxmlformats.org/drawingml/2006/main" name="Office 主题">
  <a:themeElements>
    <a:clrScheme name="PPT20">
      <a:dk1>
        <a:srgbClr val="000000"/>
      </a:dk1>
      <a:lt1>
        <a:srgbClr val="FFFFFF"/>
      </a:lt1>
      <a:dk2>
        <a:srgbClr val="4FAD49"/>
      </a:dk2>
      <a:lt2>
        <a:srgbClr val="808080"/>
      </a:lt2>
      <a:accent1>
        <a:srgbClr val="4FA789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黑体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黑体" pitchFamily="49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36</Words>
  <Application>Microsoft Office PowerPoint</Application>
  <PresentationFormat>自定义</PresentationFormat>
  <Paragraphs>16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Office 主题</vt:lpstr>
      <vt:lpstr>请不要让我们无家可归</vt:lpstr>
      <vt:lpstr>制作流程</vt:lpstr>
      <vt:lpstr>背景</vt:lpstr>
      <vt:lpstr>PowerPoint 演示文稿</vt:lpstr>
      <vt:lpstr>PowerPoint 演示文稿</vt:lpstr>
      <vt:lpstr>创意</vt:lpstr>
      <vt:lpstr>PowerPoint 演示文稿</vt:lpstr>
      <vt:lpstr>我们的设计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gaochenxi</dc:creator>
  <cp:lastModifiedBy>猫星</cp:lastModifiedBy>
  <cp:revision>4</cp:revision>
  <dcterms:created xsi:type="dcterms:W3CDTF">2016-04-22T14:18:00Z</dcterms:created>
  <dcterms:modified xsi:type="dcterms:W3CDTF">2016-04-23T01:12:50Z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